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32" r:id="rId1"/>
  </p:sldMasterIdLst>
  <p:notesMasterIdLst>
    <p:notesMasterId r:id="rId9"/>
  </p:notesMasterIdLst>
  <p:handoutMasterIdLst>
    <p:handoutMasterId r:id="rId10"/>
  </p:handoutMasterIdLst>
  <p:sldIdLst>
    <p:sldId id="256" r:id="rId2"/>
    <p:sldId id="266" r:id="rId3"/>
    <p:sldId id="267" r:id="rId4"/>
    <p:sldId id="268" r:id="rId5"/>
    <p:sldId id="269" r:id="rId6"/>
    <p:sldId id="270" r:id="rId7"/>
    <p:sldId id="271" r:id="rId8"/>
  </p:sldIdLst>
  <p:sldSz cx="12192000" cy="6858000"/>
  <p:notesSz cx="6858000" cy="9144000"/>
  <p:embeddedFontLst>
    <p:embeddedFont>
      <p:font typeface="HY헤드라인M" panose="02030600000101010101" pitchFamily="18" charset="-127"/>
      <p:regular r:id="rId11"/>
    </p:embeddedFont>
    <p:embeddedFont>
      <p:font typeface="맑은 고딕" panose="020B0503020000020004" pitchFamily="50" charset="-127"/>
      <p:regular r:id="rId12"/>
      <p:bold r:id="rId13"/>
    </p:embeddedFont>
    <p:embeddedFont>
      <p:font typeface="에스코어 드림 5 Medium" panose="020B0503030302020204" pitchFamily="34" charset="-127"/>
      <p:regular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2" clrIdx="0">
    <p:extLst>
      <p:ext uri="{19B8F6BF-5375-455C-9EA6-DF929625EA0E}">
        <p15:presenceInfo xmlns:p15="http://schemas.microsoft.com/office/powerpoint/2012/main" userId="P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AFB5"/>
    <a:srgbClr val="687B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278" autoAdjust="0"/>
  </p:normalViewPr>
  <p:slideViewPr>
    <p:cSldViewPr snapToGrid="0">
      <p:cViewPr varScale="1">
        <p:scale>
          <a:sx n="108" d="100"/>
          <a:sy n="108" d="100"/>
        </p:scale>
        <p:origin x="654" y="120"/>
      </p:cViewPr>
      <p:guideLst>
        <p:guide orient="horz" pos="2137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handoutMaster" Target="handoutMasters/handout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8A7FF64-C8BC-4DB9-A6FE-4CEC5E84DA8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ko-KR" altLang="en-US"/>
              <a:t>자바프로젝트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D57A88-2F73-4BEB-9343-6B6F876D832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D7AACB-6ACE-4D72-883E-D170E9CBE4BA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B0AE17F-27AD-4FA8-9141-3174FC2C723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A54CD3-6245-4496-886C-EF3A5288E6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6E5AAE-4E5A-49A9-9C99-BD3348F20E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140324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ko-KR" altLang="en-US"/>
              <a:t>자바프로젝트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4966BD-D784-48D8-A767-F39C9F739CFD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30309-552D-4074-BA14-5C036CD01A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586244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D6F84-AE14-442D-953F-EE0BC18D1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074728D-54BC-4463-AD58-B7E7965218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2E0587-C55B-4EAA-8EF8-A39208DE1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22DA9-3B8B-464E-96EC-59058FBBB3C8}" type="datetime1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FF0524-0E18-4CAC-9212-5EEEF9B1A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 DIT bootcamp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BC00AA-668E-4D73-98DD-5A3B7A5C9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A631-B0E4-42A3-A217-B8D9C8C34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382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096CB6-9D14-41B8-A587-9CB71E574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9E8BAA-E85F-476A-849E-CA51C200CD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32169D-5F3B-4908-8C7B-EC8556BC6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8AD9E-42CF-4D8C-94CC-4B0DA728195B}" type="datetime1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F4773A-55CD-4730-B055-174332CC3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 DIT bootcamp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F0AB55-F137-45A6-903B-1571E7E6B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A631-B0E4-42A3-A217-B8D9C8C34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340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7EDDBD1-C8C5-4D8D-BB00-277383F291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20D891-F099-42B0-B70D-E8D23DFC30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5A2A87-4613-4047-AFC7-EC60DBA6A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7287A-D441-454E-A65D-EC7493C132AF}" type="datetime1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104C01-6FFA-449D-BFDB-0E1E48099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 DIT bootcamp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162526-562E-42A6-AB45-784FFA80F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A631-B0E4-42A3-A217-B8D9C8C34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526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E24433-8192-4A4D-B9FD-3A80EB451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CFF58A-0A49-4020-ACB7-104EDBD12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69AACF-7D4A-4C91-A0F1-273F0E0C0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D6D8E-9F07-46B2-B1A7-5C37B9825D1E}" type="datetime1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858219-E13E-4B96-8F2D-DC158F883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 DIT bootcamp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74550F-E691-4EA4-9A42-FE940F90A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A631-B0E4-42A3-A217-B8D9C8C34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042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AD730B-3EFD-43B6-A42C-6D6D2D9AC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E25F35-8B2C-487A-AB04-55A0C7C342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962233-CF70-405A-BC25-4E97FDFF8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84360-760D-4B8E-A5B3-5F6B1FD16C13}" type="datetime1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ACDD63-2FF1-4250-BD3D-DBB5642EB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 DIT bootcamp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601275-2002-4366-8AFD-544020A1C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A631-B0E4-42A3-A217-B8D9C8C34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887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4503DA-8037-43EA-A62F-F7F6F5915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04E403-3E3E-41FD-B5D7-45C2DCD624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D64C74-6AD9-44C6-BF91-01B4804D66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9EE2B0-4BBE-429E-964A-9A1C53721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E9603-164A-44A6-A600-B9603B3337E1}" type="datetime1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866308-5F1C-4BFB-9F33-76990B08F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 DIT bootcamp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32B30A-B135-47A4-9074-60043599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A631-B0E4-42A3-A217-B8D9C8C34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442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0DCE1F-A2D5-4591-93A9-303E158C4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4DA07F-C3E0-4B40-A353-89EFFD4919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BA2A52-446E-444E-B73B-6D9EA686D4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5DDB0F7-A68D-4936-BCCE-3C4340AD71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EDA97F3-B455-490D-8153-E4546BDC47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7D9F9D9-3E3C-423E-930B-AE33317DA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7FC97-9952-4632-931D-330466AE1A50}" type="datetime1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3325B73-921F-4CE3-A737-F891C8613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 DIT bootcamp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5695A3E-E2A2-4991-8881-06FB92DD9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A631-B0E4-42A3-A217-B8D9C8C34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127432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E1572-D6BB-49B6-9A52-34EB246D5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3AEEC4D-A370-48FD-81CD-061B3FC52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3FA21-B075-46CC-B471-E548CE95D6CC}" type="datetime1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61D818B-D970-4B04-953D-3AF7A1B20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 DIT bootcamp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FA825D6-BAA9-45B4-B2C3-B6D1FFB8C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A631-B0E4-42A3-A217-B8D9C8C34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460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79540B3-18B3-4BC2-8B2C-CC3E4260F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6E671-7487-4D79-9C01-8B27F6E1F6A7}" type="datetime1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56B0C01-6D32-4FD8-A351-3527B73E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 DIT bootcamp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99FD2B-FDCD-4DDD-AEBA-C1E3C4DFE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A631-B0E4-42A3-A217-B8D9C8C34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574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4B26F6-65B9-4562-A551-8AD289DBA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59EEE9-4855-45A7-B50D-3049BBEF1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22E0E1-2A77-4D62-965C-FB21CAB76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D9F052-6C5F-4B49-ACD6-9CCAB5B88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9A843-06F0-491C-82D8-01F89C92B7ED}" type="datetime1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C25079-A7EB-48F9-BACB-92F183049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 DIT bootcamp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9AEC40-CEEB-467F-B470-53A2DDD71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A631-B0E4-42A3-A217-B8D9C8C34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354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B01C67-A881-4825-971F-613B96949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B916C1E-F8D6-42F2-AB71-E9958FF147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6B7137-5128-4930-86EE-0B273FA43B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D7B684-F409-4DA4-B7F1-65C8EFC42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2DE64-3743-470A-8808-0EF64B60113B}" type="datetime1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79FDD4-A720-4697-8953-B124C6C13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 DIT bootcamp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588079-D935-461A-B8AF-C01BF1360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A631-B0E4-42A3-A217-B8D9C8C34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239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0DD85A-A82A-47A1-8B27-5005CD178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6E244F-6C71-4AC7-99E0-522F204EC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3A20AA-CC12-403E-B488-D717230ADB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7FC97-9952-4632-931D-330466AE1A50}" type="datetime1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2EEE0E-EDF8-488D-B6EB-4ED50C0E2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2020 DIT bootcamp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534635-2471-43AC-BA77-B7D6381446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CA631-B0E4-42A3-A217-B8D9C8C34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785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12" Type="http://schemas.openxmlformats.org/officeDocument/2006/relationships/image" Target="../media/image2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11" Type="http://schemas.openxmlformats.org/officeDocument/2006/relationships/image" Target="../media/image26.JPG"/><Relationship Id="rId5" Type="http://schemas.openxmlformats.org/officeDocument/2006/relationships/image" Target="../media/image20.JPG"/><Relationship Id="rId10" Type="http://schemas.openxmlformats.org/officeDocument/2006/relationships/image" Target="../media/image25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86B1691-8CCC-4574-B8F9-61C94CA538AE}"/>
              </a:ext>
            </a:extLst>
          </p:cNvPr>
          <p:cNvSpPr txBox="1"/>
          <p:nvPr/>
        </p:nvSpPr>
        <p:spPr>
          <a:xfrm>
            <a:off x="1437317" y="599349"/>
            <a:ext cx="92408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자바프로젝트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: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약국재고관리프로그램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(DB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연동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  <a:cs typeface="조선일보명조" panose="02030304000000000000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8D57082-669A-4F6C-BF84-D930974FF890}"/>
              </a:ext>
            </a:extLst>
          </p:cNvPr>
          <p:cNvCxnSpPr>
            <a:cxnSpLocks/>
          </p:cNvCxnSpPr>
          <p:nvPr/>
        </p:nvCxnSpPr>
        <p:spPr>
          <a:xfrm flipH="1">
            <a:off x="712695" y="271879"/>
            <a:ext cx="1083963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297E2C3-1844-4E6A-AF39-25110B98F770}"/>
              </a:ext>
            </a:extLst>
          </p:cNvPr>
          <p:cNvCxnSpPr>
            <a:cxnSpLocks/>
          </p:cNvCxnSpPr>
          <p:nvPr/>
        </p:nvCxnSpPr>
        <p:spPr>
          <a:xfrm flipH="1">
            <a:off x="-2" y="6318990"/>
            <a:ext cx="1219200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9828E75-C848-4CD6-BA04-84A83567E2D2}"/>
              </a:ext>
            </a:extLst>
          </p:cNvPr>
          <p:cNvCxnSpPr>
            <a:cxnSpLocks/>
          </p:cNvCxnSpPr>
          <p:nvPr/>
        </p:nvCxnSpPr>
        <p:spPr>
          <a:xfrm>
            <a:off x="1215532" y="5577898"/>
            <a:ext cx="0" cy="6158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09F07B8-606F-46F3-975B-1EED1BA214EB}"/>
              </a:ext>
            </a:extLst>
          </p:cNvPr>
          <p:cNvSpPr txBox="1"/>
          <p:nvPr/>
        </p:nvSpPr>
        <p:spPr>
          <a:xfrm>
            <a:off x="8876" y="5731437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2020. 11. 27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AC562A-4483-495D-B247-9E8E1C2F9B36}"/>
              </a:ext>
            </a:extLst>
          </p:cNvPr>
          <p:cNvSpPr txBox="1"/>
          <p:nvPr/>
        </p:nvSpPr>
        <p:spPr>
          <a:xfrm>
            <a:off x="1339819" y="5731786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201715287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김지윤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2DB8A3F-3428-4A75-8DC9-73EEDF6D9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108" y="1727436"/>
            <a:ext cx="3513076" cy="333010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BE329E5-F9FB-4167-AE4E-A1A5DE598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469" y="2417021"/>
            <a:ext cx="2143424" cy="214342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A44905B-5F58-4278-8F3C-A76990A7C06E}"/>
              </a:ext>
            </a:extLst>
          </p:cNvPr>
          <p:cNvSpPr txBox="1"/>
          <p:nvPr/>
        </p:nvSpPr>
        <p:spPr>
          <a:xfrm>
            <a:off x="5419818" y="2115731"/>
            <a:ext cx="142539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dirty="0"/>
              <a:t>+</a:t>
            </a:r>
            <a:endParaRPr lang="ko-KR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279591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0C3A73B7-E10F-4176-8C42-784B66819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36" y="-64168"/>
            <a:ext cx="2651557" cy="71764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약국제고관리프로그램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BC1CBFB-FEEA-4242-908F-329B5D0D916F}"/>
              </a:ext>
            </a:extLst>
          </p:cNvPr>
          <p:cNvCxnSpPr>
            <a:cxnSpLocks/>
          </p:cNvCxnSpPr>
          <p:nvPr/>
        </p:nvCxnSpPr>
        <p:spPr>
          <a:xfrm flipH="1">
            <a:off x="1962150" y="342900"/>
            <a:ext cx="102298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55ECA19-DBAB-4ABE-BF93-85667790D6EB}"/>
              </a:ext>
            </a:extLst>
          </p:cNvPr>
          <p:cNvCxnSpPr>
            <a:cxnSpLocks/>
          </p:cNvCxnSpPr>
          <p:nvPr/>
        </p:nvCxnSpPr>
        <p:spPr>
          <a:xfrm flipH="1">
            <a:off x="-2" y="5937250"/>
            <a:ext cx="1219200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A4BBC5CB-EE36-46ED-95E2-8C8CF4EC7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788" y="1144599"/>
            <a:ext cx="3645287" cy="23336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AC0D2D8-1C58-40FB-8BC9-B9122B39D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76" y="0"/>
            <a:ext cx="6197600" cy="619121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C8511BA-8DAB-4988-9C4F-138A4F1EDAF2}"/>
              </a:ext>
            </a:extLst>
          </p:cNvPr>
          <p:cNvSpPr txBox="1"/>
          <p:nvPr/>
        </p:nvSpPr>
        <p:spPr>
          <a:xfrm>
            <a:off x="7790848" y="1298482"/>
            <a:ext cx="33393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프로그램메인화면</a:t>
            </a:r>
            <a:endParaRPr lang="ko-KR" altLang="en-US" sz="3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D0CF5D-2CA1-4E94-8B46-93CD070D3DAE}"/>
              </a:ext>
            </a:extLst>
          </p:cNvPr>
          <p:cNvSpPr txBox="1"/>
          <p:nvPr/>
        </p:nvSpPr>
        <p:spPr>
          <a:xfrm>
            <a:off x="7790848" y="2126734"/>
            <a:ext cx="1481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Textfield</a:t>
            </a:r>
            <a:r>
              <a:rPr lang="en-US" altLang="ko-KR" dirty="0"/>
              <a:t> 3</a:t>
            </a:r>
            <a:r>
              <a:rPr lang="ko-KR" altLang="en-US" dirty="0"/>
              <a:t>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180DE4-989C-4094-858A-67BF3B5A14E4}"/>
              </a:ext>
            </a:extLst>
          </p:cNvPr>
          <p:cNvSpPr txBox="1"/>
          <p:nvPr/>
        </p:nvSpPr>
        <p:spPr>
          <a:xfrm>
            <a:off x="7790848" y="2654172"/>
            <a:ext cx="1320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Button 5</a:t>
            </a:r>
            <a:r>
              <a:rPr lang="ko-KR" altLang="en-US" dirty="0"/>
              <a:t>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8D8E0F-FC92-4B50-8256-49FD1D33B9FF}"/>
              </a:ext>
            </a:extLst>
          </p:cNvPr>
          <p:cNvSpPr txBox="1"/>
          <p:nvPr/>
        </p:nvSpPr>
        <p:spPr>
          <a:xfrm>
            <a:off x="7790848" y="3181610"/>
            <a:ext cx="3522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현재 날짜를 출력하는 </a:t>
            </a:r>
            <a:r>
              <a:rPr lang="en-US" altLang="ko-KR" dirty="0"/>
              <a:t>label 1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99920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2E4D75F-CCC2-48A4-93F5-1B464052F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719" y="831193"/>
            <a:ext cx="2217738" cy="1927205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C4217821-F6E7-4561-B517-F0E8C91F2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36" y="-64168"/>
            <a:ext cx="2651557" cy="71764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약국제고관리프로그램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8D0DBC8-8E65-4400-AB24-60C98A07E82F}"/>
              </a:ext>
            </a:extLst>
          </p:cNvPr>
          <p:cNvCxnSpPr>
            <a:cxnSpLocks/>
          </p:cNvCxnSpPr>
          <p:nvPr/>
        </p:nvCxnSpPr>
        <p:spPr>
          <a:xfrm flipH="1">
            <a:off x="1962150" y="342900"/>
            <a:ext cx="102298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4B98B85-FDC0-4E86-BF8E-72B174FDADE6}"/>
              </a:ext>
            </a:extLst>
          </p:cNvPr>
          <p:cNvCxnSpPr>
            <a:cxnSpLocks/>
          </p:cNvCxnSpPr>
          <p:nvPr/>
        </p:nvCxnSpPr>
        <p:spPr>
          <a:xfrm flipH="1">
            <a:off x="-2" y="5937250"/>
            <a:ext cx="1219200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285782A8-390D-4C85-B780-0B6A8A04A0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55" y="3214338"/>
            <a:ext cx="2486025" cy="11239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11C3BC3-3878-423C-8731-8B066A6D0C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93" y="1035139"/>
            <a:ext cx="2901950" cy="2177789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E5CADE6-A3A3-4B9A-A4E5-36E102F0A8EA}"/>
              </a:ext>
            </a:extLst>
          </p:cNvPr>
          <p:cNvCxnSpPr>
            <a:cxnSpLocks/>
            <a:stCxn id="24" idx="3"/>
            <a:endCxn id="9" idx="1"/>
          </p:cNvCxnSpPr>
          <p:nvPr/>
        </p:nvCxnSpPr>
        <p:spPr>
          <a:xfrm flipV="1">
            <a:off x="3281580" y="1794796"/>
            <a:ext cx="2019139" cy="198151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2FF69C0-C604-417B-888D-94B2163C3E07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361113" y="2758398"/>
            <a:ext cx="48475" cy="70217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DFB8428B-26FB-4DF4-BD6B-9FBD5F6394F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7518457" y="1794796"/>
            <a:ext cx="1356990" cy="281397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6BCD250-359C-40CE-8106-2766D0057311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518457" y="1639733"/>
            <a:ext cx="1283967" cy="15506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E1C94D0C-D748-4DD3-8DC5-BACCBF2AFA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447" y="442730"/>
            <a:ext cx="3112517" cy="26973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1D7155-DDE0-402D-8535-E8DFD3ED2C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702" y="3460572"/>
            <a:ext cx="3166326" cy="23170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481E90-6DCD-4357-83CA-88BEA2B805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447" y="3429000"/>
            <a:ext cx="3206072" cy="23486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BE59605-2B88-4058-B62D-C345E8BB89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491" y="1112202"/>
            <a:ext cx="5711718" cy="437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165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008FECC-85B9-4E74-B2BF-277842505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43375" cy="27717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155D32-8CC4-4371-87C0-CF976FB42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1775"/>
            <a:ext cx="5743575" cy="10001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79CF8E1-8703-4F4B-B853-A1230C185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625" y="0"/>
            <a:ext cx="4143375" cy="27908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0D7909D-39E4-42DB-BE51-C5F4BF0B5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625" y="2790825"/>
            <a:ext cx="4114800" cy="230142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3FF5F0C-942F-45D8-B074-2A1B945BEF9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36" y="4461394"/>
            <a:ext cx="2164312" cy="2164312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26F203A-FF65-4201-AD8F-FA5849E573A1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1221292" y="3771900"/>
            <a:ext cx="0" cy="68949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5E0B26F-2F0F-45F7-A1F3-7647ADFF6694}"/>
              </a:ext>
            </a:extLst>
          </p:cNvPr>
          <p:cNvCxnSpPr>
            <a:cxnSpLocks/>
            <a:stCxn id="9" idx="3"/>
            <a:endCxn id="17" idx="1"/>
          </p:cNvCxnSpPr>
          <p:nvPr/>
        </p:nvCxnSpPr>
        <p:spPr>
          <a:xfrm>
            <a:off x="4143375" y="1385888"/>
            <a:ext cx="3905250" cy="952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A9AB454-C14C-4853-B6C5-ECA51AD321F6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>
            <a:off x="4143375" y="1385888"/>
            <a:ext cx="3905250" cy="255565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EEFFA009-1718-48A0-A8F0-03C63CBD82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546" y="5139876"/>
            <a:ext cx="4008957" cy="1718124"/>
          </a:xfrm>
          <a:prstGeom prst="rect">
            <a:avLst/>
          </a:prstGeom>
        </p:spPr>
      </p:pic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EB4BCE3-3CA3-4A09-9669-344F4E03E5A0}"/>
              </a:ext>
            </a:extLst>
          </p:cNvPr>
          <p:cNvCxnSpPr>
            <a:cxnSpLocks/>
            <a:stCxn id="9" idx="3"/>
            <a:endCxn id="36" idx="1"/>
          </p:cNvCxnSpPr>
          <p:nvPr/>
        </p:nvCxnSpPr>
        <p:spPr>
          <a:xfrm>
            <a:off x="4143375" y="1385888"/>
            <a:ext cx="3958171" cy="461305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158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90F24DF-BCD0-48FF-AA2D-02BF9381FE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36" y="4461394"/>
            <a:ext cx="2164312" cy="2164312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5B0043-8695-4D2D-8E19-B285527E225F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1221292" y="3771900"/>
            <a:ext cx="0" cy="68949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A494246-4051-42CC-9DDF-19FBD5B0522E}"/>
              </a:ext>
            </a:extLst>
          </p:cNvPr>
          <p:cNvSpPr txBox="1"/>
          <p:nvPr/>
        </p:nvSpPr>
        <p:spPr>
          <a:xfrm>
            <a:off x="0" y="6441040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</a:t>
            </a:r>
            <a:r>
              <a:rPr lang="en-US" altLang="ko-KR" dirty="0"/>
              <a:t>X = </a:t>
            </a:r>
            <a:r>
              <a:rPr lang="ko-KR" altLang="en-US" dirty="0"/>
              <a:t>비회원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182257A-2D2B-467D-828D-ADB4489030B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496" y="4461394"/>
            <a:ext cx="2164312" cy="21643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CB38A6B-1B18-4012-84A5-FAE645931D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29274" cy="37719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07894AC-B9E1-47C3-AF2E-A69E210AA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295400"/>
            <a:ext cx="5629273" cy="2476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0A1AF9-985E-4905-B3FF-C2602A7401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29275" cy="1295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51418E-25E8-4829-8591-E8D15E1F6E4F}"/>
              </a:ext>
            </a:extLst>
          </p:cNvPr>
          <p:cNvSpPr txBox="1"/>
          <p:nvPr/>
        </p:nvSpPr>
        <p:spPr>
          <a:xfrm>
            <a:off x="9391086" y="6441040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</a:t>
            </a:r>
            <a:r>
              <a:rPr lang="en-US" altLang="ko-KR" dirty="0"/>
              <a:t>O = </a:t>
            </a:r>
            <a:r>
              <a:rPr lang="ko-KR" altLang="en-US" dirty="0"/>
              <a:t>회원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06B1C62-6222-42E9-9D9D-41DFF57978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563" y="0"/>
            <a:ext cx="5381625" cy="3771900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ABCBCBD-9385-4D74-8A13-7A6322AE2F2B}"/>
              </a:ext>
            </a:extLst>
          </p:cNvPr>
          <p:cNvCxnSpPr>
            <a:cxnSpLocks/>
          </p:cNvCxnSpPr>
          <p:nvPr/>
        </p:nvCxnSpPr>
        <p:spPr>
          <a:xfrm flipV="1">
            <a:off x="10548172" y="3771900"/>
            <a:ext cx="0" cy="68949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62D852DF-9589-41A8-B986-5FF9EE0B70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558" y="4881"/>
            <a:ext cx="5381629" cy="147637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B68CD30-36EA-4776-9C86-CCF6ABBEEB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297" y="1481256"/>
            <a:ext cx="5362890" cy="228576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CC2B1D2-95A3-4DAA-884F-C014432BDD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576" y="25116"/>
            <a:ext cx="7153275" cy="401955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3AE32ED-DD2A-414E-83AB-2219E1A327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088" y="1803570"/>
            <a:ext cx="2762250" cy="112395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3A6DE0B-F436-4181-B4A0-81C739C69A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604" y="0"/>
            <a:ext cx="5362575" cy="46863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73663CB5-131F-4D83-AAAD-3D8151C0B2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388" y="0"/>
            <a:ext cx="71056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11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44EE31E-CEBA-44E6-8EC9-E6B379459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36" y="-64168"/>
            <a:ext cx="2651557" cy="71764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약국제고관리프로그램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E33A08C-29A1-4941-BFBF-FFE1724CA08B}"/>
              </a:ext>
            </a:extLst>
          </p:cNvPr>
          <p:cNvCxnSpPr>
            <a:cxnSpLocks/>
          </p:cNvCxnSpPr>
          <p:nvPr/>
        </p:nvCxnSpPr>
        <p:spPr>
          <a:xfrm flipH="1">
            <a:off x="1962150" y="342900"/>
            <a:ext cx="102298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D20D6BF-BEE9-4896-A928-54B4B12F8E05}"/>
              </a:ext>
            </a:extLst>
          </p:cNvPr>
          <p:cNvCxnSpPr>
            <a:cxnSpLocks/>
          </p:cNvCxnSpPr>
          <p:nvPr/>
        </p:nvCxnSpPr>
        <p:spPr>
          <a:xfrm flipH="1">
            <a:off x="-2" y="5937250"/>
            <a:ext cx="1219200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CAC9273-086E-401A-B356-24452CDD1CE9}"/>
              </a:ext>
            </a:extLst>
          </p:cNvPr>
          <p:cNvSpPr txBox="1"/>
          <p:nvPr/>
        </p:nvSpPr>
        <p:spPr>
          <a:xfrm>
            <a:off x="441960" y="653472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랜덤키패드</a:t>
            </a:r>
            <a:r>
              <a:rPr lang="ko-KR" altLang="en-US" dirty="0"/>
              <a:t> 코드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B756879-9AE1-45C4-9F7E-BBB6DD59E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1" y="1159454"/>
            <a:ext cx="2834640" cy="44672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13392C-EDE4-4BD4-8602-9DF29D8A0493}"/>
              </a:ext>
            </a:extLst>
          </p:cNvPr>
          <p:cNvSpPr txBox="1"/>
          <p:nvPr/>
        </p:nvSpPr>
        <p:spPr>
          <a:xfrm>
            <a:off x="3516630" y="63483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랜덤유저코드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A4D97E6-3F1D-49CA-A0A3-54B1F2042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630" y="1159450"/>
            <a:ext cx="6633209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04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C21BE533-16A9-49F2-85AA-BFEBA8727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36" y="-64168"/>
            <a:ext cx="2651557" cy="71764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약국제고관리프로그램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A6248CA-A5FE-4DEE-8480-CFC77340FAE6}"/>
              </a:ext>
            </a:extLst>
          </p:cNvPr>
          <p:cNvCxnSpPr>
            <a:cxnSpLocks/>
          </p:cNvCxnSpPr>
          <p:nvPr/>
        </p:nvCxnSpPr>
        <p:spPr>
          <a:xfrm flipH="1">
            <a:off x="1962150" y="342900"/>
            <a:ext cx="102298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37BFC8B-A372-4670-97FC-9213A44F8B63}"/>
              </a:ext>
            </a:extLst>
          </p:cNvPr>
          <p:cNvCxnSpPr>
            <a:cxnSpLocks/>
          </p:cNvCxnSpPr>
          <p:nvPr/>
        </p:nvCxnSpPr>
        <p:spPr>
          <a:xfrm flipH="1">
            <a:off x="-2" y="5937250"/>
            <a:ext cx="1219200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2095291-DCEE-4300-A98A-CD84A089F8C0}"/>
              </a:ext>
            </a:extLst>
          </p:cNvPr>
          <p:cNvSpPr txBox="1"/>
          <p:nvPr/>
        </p:nvSpPr>
        <p:spPr>
          <a:xfrm>
            <a:off x="441960" y="653472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원하는약품검색코드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3E905C-7962-4B86-B6D3-22D3405E59EA}"/>
              </a:ext>
            </a:extLst>
          </p:cNvPr>
          <p:cNvSpPr txBox="1"/>
          <p:nvPr/>
        </p:nvSpPr>
        <p:spPr>
          <a:xfrm>
            <a:off x="5169307" y="653472"/>
            <a:ext cx="5275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게시판 삭제 시</a:t>
            </a:r>
            <a:r>
              <a:rPr lang="en-US" altLang="ko-KR" dirty="0"/>
              <a:t>, </a:t>
            </a:r>
            <a:r>
              <a:rPr lang="ko-KR" altLang="en-US" dirty="0"/>
              <a:t>관리자 이외에는 삭제 불가 코드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879C6A2-5B64-4ECC-92DE-FD3C3AC67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36" y="1092779"/>
            <a:ext cx="4882254" cy="45339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1755A4C-1763-4890-AD41-F3798AAD9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307" y="1083901"/>
            <a:ext cx="7019906" cy="45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946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줄기</Template>
  <TotalTime>3817</TotalTime>
  <Words>53</Words>
  <Application>Microsoft Office PowerPoint</Application>
  <PresentationFormat>와이드스크린</PresentationFormat>
  <Paragraphs>18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에스코어 드림 5 Medium</vt:lpstr>
      <vt:lpstr>HY헤드라인M</vt:lpstr>
      <vt:lpstr>맑은 고딕</vt:lpstr>
      <vt:lpstr>Arial</vt:lpstr>
      <vt:lpstr>Office 테마</vt:lpstr>
      <vt:lpstr>PowerPoint 프레젠테이션</vt:lpstr>
      <vt:lpstr>약국제고관리프로그램</vt:lpstr>
      <vt:lpstr>약국제고관리프로그램</vt:lpstr>
      <vt:lpstr>PowerPoint 프레젠테이션</vt:lpstr>
      <vt:lpstr>PowerPoint 프레젠테이션</vt:lpstr>
      <vt:lpstr>약국제고관리프로그램</vt:lpstr>
      <vt:lpstr>약국제고관리프로그램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DIT BOOTCAMP 신청서</dc:title>
  <dc:creator>PC</dc:creator>
  <cp:lastModifiedBy>PC</cp:lastModifiedBy>
  <cp:revision>92</cp:revision>
  <dcterms:created xsi:type="dcterms:W3CDTF">2020-10-06T04:49:12Z</dcterms:created>
  <dcterms:modified xsi:type="dcterms:W3CDTF">2020-12-04T11:20:25Z</dcterms:modified>
</cp:coreProperties>
</file>